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8" r:id="rId2"/>
    <p:sldId id="259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74B95-39DA-4266-8AF4-35BE561B2D67}" type="datetimeFigureOut">
              <a:rPr lang="ru-RU" smtClean="0"/>
              <a:pPr/>
              <a:t>09.04.2016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A491D-7791-4241-893E-5BE84E8499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74B95-39DA-4266-8AF4-35BE561B2D67}" type="datetimeFigureOut">
              <a:rPr lang="ru-RU" smtClean="0"/>
              <a:pPr/>
              <a:t>09.04.2016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A491D-7791-4241-893E-5BE84E8499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74B95-39DA-4266-8AF4-35BE561B2D67}" type="datetimeFigureOut">
              <a:rPr lang="ru-RU" smtClean="0"/>
              <a:pPr/>
              <a:t>09.04.2016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A491D-7791-4241-893E-5BE84E8499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74B95-39DA-4266-8AF4-35BE561B2D67}" type="datetimeFigureOut">
              <a:rPr lang="ru-RU" smtClean="0"/>
              <a:pPr/>
              <a:t>09.04.2016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A491D-7791-4241-893E-5BE84E8499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74B95-39DA-4266-8AF4-35BE561B2D67}" type="datetimeFigureOut">
              <a:rPr lang="ru-RU" smtClean="0"/>
              <a:pPr/>
              <a:t>09.04.2016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A491D-7791-4241-893E-5BE84E8499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74B95-39DA-4266-8AF4-35BE561B2D67}" type="datetimeFigureOut">
              <a:rPr lang="ru-RU" smtClean="0"/>
              <a:pPr/>
              <a:t>09.04.2016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A491D-7791-4241-893E-5BE84E8499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74B95-39DA-4266-8AF4-35BE561B2D67}" type="datetimeFigureOut">
              <a:rPr lang="ru-RU" smtClean="0"/>
              <a:pPr/>
              <a:t>09.04.2016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A491D-7791-4241-893E-5BE84E8499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74B95-39DA-4266-8AF4-35BE561B2D67}" type="datetimeFigureOut">
              <a:rPr lang="ru-RU" smtClean="0"/>
              <a:pPr/>
              <a:t>09.04.2016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A491D-7791-4241-893E-5BE84E8499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74B95-39DA-4266-8AF4-35BE561B2D67}" type="datetimeFigureOut">
              <a:rPr lang="ru-RU" smtClean="0"/>
              <a:pPr/>
              <a:t>09.04.2016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A491D-7791-4241-893E-5BE84E8499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74B95-39DA-4266-8AF4-35BE561B2D67}" type="datetimeFigureOut">
              <a:rPr lang="ru-RU" smtClean="0"/>
              <a:pPr/>
              <a:t>09.04.2016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A491D-7791-4241-893E-5BE84E8499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74B95-39DA-4266-8AF4-35BE561B2D67}" type="datetimeFigureOut">
              <a:rPr lang="ru-RU" smtClean="0"/>
              <a:pPr/>
              <a:t>09.04.2016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A491D-7791-4241-893E-5BE84E8499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474B95-39DA-4266-8AF4-35BE561B2D67}" type="datetimeFigureOut">
              <a:rPr lang="ru-RU" smtClean="0"/>
              <a:pPr/>
              <a:t>09.04.2016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8A491D-7791-4241-893E-5BE84E84990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hyperlink" Target="NULL" TargetMode="External"/><Relationship Id="rId4" Type="http://schemas.openxmlformats.org/officeDocument/2006/relationships/hyperlink" Target="https://edu.tatar.ru/nkamsk/gim22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business_ppt_background-1204x9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 descr="БАЛЫКХАНОВ3"/>
          <p:cNvPicPr/>
          <p:nvPr/>
        </p:nvPicPr>
        <p:blipFill>
          <a:blip r:embed="rId3" cstate="print"/>
          <a:srcRect l="2551" t="2709" r="3058" b="2492"/>
          <a:stretch>
            <a:fillRect/>
          </a:stretch>
        </p:blipFill>
        <p:spPr bwMode="auto">
          <a:xfrm>
            <a:off x="285720" y="357166"/>
            <a:ext cx="1714512" cy="1714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357158" y="428604"/>
            <a:ext cx="8429684" cy="65138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«ВСЕМИРНЫЙ ДЕНЬ ЗДОРОВЬЯ»</a:t>
            </a:r>
            <a:endParaRPr lang="ru-RU" sz="2000" b="1" dirty="0" smtClean="0">
              <a:ln w="10541" cmpd="sng">
                <a:solidFill>
                  <a:schemeClr val="tx1"/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ГИМНАЗИЯ №22</a:t>
            </a:r>
          </a:p>
          <a:p>
            <a:pPr algn="ctr"/>
            <a:r>
              <a:rPr lang="ru-RU" sz="2000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en-US" sz="2000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RESPECT</a:t>
            </a:r>
            <a:r>
              <a:rPr lang="ru-RU" sz="2000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/>
            <a:r>
              <a:rPr lang="ru-RU" sz="2000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НИЖНЕКАМСК</a:t>
            </a:r>
          </a:p>
          <a:p>
            <a:pPr algn="ctr"/>
            <a:r>
              <a:rPr lang="ru-RU" sz="2000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7</a:t>
            </a:r>
            <a:r>
              <a:rPr lang="ru-RU" sz="2000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апреля </a:t>
            </a:r>
            <a:r>
              <a:rPr lang="ru-RU" sz="2000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2016 год</a:t>
            </a:r>
          </a:p>
          <a:p>
            <a:pPr algn="ctr"/>
            <a:endParaRPr lang="ru-RU" sz="1000" b="1" spc="300" dirty="0" smtClean="0">
              <a:ln w="10541" cmpd="sng">
                <a:solidFill>
                  <a:schemeClr val="tx1"/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7 апреля 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гимназии №22 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состоялась Единая физкультминутка, </a:t>
            </a:r>
            <a:endParaRPr lang="ru-RU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посвященная 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Всемирному дню здоровья. </a:t>
            </a:r>
            <a:endParaRPr lang="ru-RU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7.50 в спортзале активисты среднего звена ДОО «Содружество» гимназии №22 провели </a:t>
            </a:r>
            <a:endParaRPr lang="ru-RU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веселую 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зарядку для учеников начальной школы первой смены. </a:t>
            </a:r>
            <a:endParaRPr lang="ru-RU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Малыши 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удовольствием повторяли движения за семиклассниками, </a:t>
            </a:r>
            <a:endParaRPr lang="ru-RU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получили 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заряд бодрости и настроения.</a:t>
            </a:r>
          </a:p>
          <a:p>
            <a:pPr algn="ctr">
              <a:buNone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Также в рамках дня здоровья фельдшер гимназии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Гараева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Н.Г. провела 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отдельно с девочками и мальчиками пятых классов беседу о личной гигиене и особенностях подросткового возраста.</a:t>
            </a:r>
          </a:p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День здоровья закончился проведением акции с одноименным 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названием в парке чтения и отдыха им. Г.Тукая. Вместе 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руководителями 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ребята из отряда 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проекта "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SаМоSтоятельные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дети" 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школ города провели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аньтинаркотическую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акцию в рамках Дня здоровья 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«Мы готовы к ГТО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». </a:t>
            </a:r>
          </a:p>
          <a:p>
            <a:endParaRPr lang="en-US" dirty="0" smtClean="0">
              <a:ln>
                <a:solidFill>
                  <a:schemeClr val="tx1"/>
                </a:solidFill>
              </a:ln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1400" dirty="0" smtClean="0">
                <a:ln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  <a:hlinkClick r:id="rId4"/>
              </a:rPr>
              <a:t>https://edu.tatar.ru/nkamsk/gim22</a:t>
            </a:r>
            <a:endParaRPr lang="en-US" sz="1400" dirty="0" smtClean="0">
              <a:ln>
                <a:solidFill>
                  <a:schemeClr val="tx1"/>
                </a:solidFill>
              </a:ln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1400" u="sng" dirty="0" smtClean="0">
                <a:ln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  <a:hlinkClick r:id="rId5" invalidUrl="https:///"/>
              </a:rPr>
              <a:t>https</a:t>
            </a:r>
            <a:r>
              <a:rPr lang="en-US" sz="1400" u="sng" dirty="0" smtClean="0">
                <a:ln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  <a:hlinkClick r:id="rId5" invalidUrl="https:///"/>
              </a:rPr>
              <a:t>://</a:t>
            </a:r>
            <a:r>
              <a:rPr lang="en-US" sz="1400" u="sng" dirty="0" smtClean="0">
                <a:ln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m.vk.com/golden_school</a:t>
            </a:r>
            <a:endParaRPr lang="ru-RU" sz="1400" u="sng" dirty="0" smtClean="0">
              <a:ln>
                <a:solidFill>
                  <a:schemeClr val="tx1"/>
                </a:solidFill>
              </a:ln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business_ppt_background-1204x9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 descr="БАЛЫКХАНОВ3"/>
          <p:cNvPicPr/>
          <p:nvPr/>
        </p:nvPicPr>
        <p:blipFill>
          <a:blip r:embed="rId3" cstate="print"/>
          <a:srcRect l="2551" t="2709" r="3058" b="2492"/>
          <a:stretch>
            <a:fillRect/>
          </a:stretch>
        </p:blipFill>
        <p:spPr bwMode="auto">
          <a:xfrm>
            <a:off x="285720" y="357166"/>
            <a:ext cx="1714512" cy="1714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C:\Users\User\Desktop\Всемирный день здоровья\IMG-20160408-WA000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2357430"/>
            <a:ext cx="2667019" cy="20002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7" name="Picture 3" descr="C:\Users\User\Desktop\Всемирный день здоровья\IMG-20160408-WA002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15074" y="4572008"/>
            <a:ext cx="2762270" cy="207170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9" name="Picture 5" descr="C:\Users\User\Desktop\Всемирный день здоровья\IMG-20160408-WA005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00364" y="3500437"/>
            <a:ext cx="3071834" cy="185738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30" name="Picture 6" descr="C:\Users\User\Pictures\2015-2016\Флешмоб день дружбы\IMG_5567.JPG"/>
          <p:cNvPicPr>
            <a:picLocks noChangeAspect="1" noChangeArrowheads="1"/>
          </p:cNvPicPr>
          <p:nvPr/>
        </p:nvPicPr>
        <p:blipFill>
          <a:blip r:embed="rId7" cstate="print"/>
          <a:srcRect t="13333"/>
          <a:stretch>
            <a:fillRect/>
          </a:stretch>
        </p:blipFill>
        <p:spPr bwMode="auto">
          <a:xfrm>
            <a:off x="2643174" y="357166"/>
            <a:ext cx="2786083" cy="160765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31" name="Picture 7" descr="C:\Users\User\Pictures\2015-2016\Флешмоб день дружбы\IMG_5548.JPG"/>
          <p:cNvPicPr>
            <a:picLocks noChangeAspect="1" noChangeArrowheads="1"/>
          </p:cNvPicPr>
          <p:nvPr/>
        </p:nvPicPr>
        <p:blipFill>
          <a:blip r:embed="rId8" cstate="print"/>
          <a:srcRect t="17237"/>
          <a:stretch>
            <a:fillRect/>
          </a:stretch>
        </p:blipFill>
        <p:spPr bwMode="auto">
          <a:xfrm>
            <a:off x="5857884" y="1357298"/>
            <a:ext cx="2981765" cy="164307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93</TotalTime>
  <Words>148</Words>
  <Application>Microsoft Office PowerPoint</Application>
  <PresentationFormat>Экран (4:3)</PresentationFormat>
  <Paragraphs>17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Слайд 1</vt:lpstr>
      <vt:lpstr>Слайд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 Всемирный День здоровья!»</dc:title>
  <dc:creator>Рушания</dc:creator>
  <cp:lastModifiedBy>User</cp:lastModifiedBy>
  <cp:revision>9</cp:revision>
  <dcterms:created xsi:type="dcterms:W3CDTF">2015-04-10T07:11:57Z</dcterms:created>
  <dcterms:modified xsi:type="dcterms:W3CDTF">2016-04-09T11:13:09Z</dcterms:modified>
</cp:coreProperties>
</file>